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80311A-43A5-4260-BEAB-4F990C095977}" type="datetimeFigureOut">
              <a:rPr lang="zh-TW" altLang="en-US" smtClean="0"/>
              <a:pPr/>
              <a:t>2012/7/31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9B9DD-2542-4397-B209-F298C17426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9B9DD-2542-4397-B209-F298C17426B1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9B9DD-2542-4397-B209-F298C17426B1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9B9DD-2542-4397-B209-F298C17426B1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9B9DD-2542-4397-B209-F298C17426B1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9B9DD-2542-4397-B209-F298C17426B1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9B9DD-2542-4397-B209-F298C17426B1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9B9DD-2542-4397-B209-F298C17426B1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2012/7/31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2012/7/31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2012/7/31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2012/7/31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2012/7/31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2012/7/31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2012/7/31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2012/7/31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2012/7/31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2012/7/31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2012/7/31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2012/7/31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進度報告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2012/07/31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這個禮拜</a:t>
            </a:r>
            <a:r>
              <a:rPr lang="en-US" altLang="zh-TW" dirty="0" smtClean="0"/>
              <a:t>…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用</a:t>
            </a:r>
            <a:r>
              <a:rPr lang="en-US" altLang="zh-TW" dirty="0" smtClean="0"/>
              <a:t>CUDA</a:t>
            </a:r>
            <a:r>
              <a:rPr lang="zh-TW" altLang="en-US" dirty="0" smtClean="0"/>
              <a:t>做出來的小程式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Virtual Machine</a:t>
            </a:r>
          </a:p>
          <a:p>
            <a:endParaRPr lang="en-US" altLang="zh-TW" dirty="0" smtClean="0"/>
          </a:p>
          <a:p>
            <a:r>
              <a:rPr lang="zh-TW" altLang="en-US" dirty="0" smtClean="0"/>
              <a:t>遇到的難題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用</a:t>
            </a:r>
            <a:r>
              <a:rPr lang="en-US" altLang="zh-TW" dirty="0" smtClean="0"/>
              <a:t>CUDA</a:t>
            </a:r>
            <a:r>
              <a:rPr lang="zh-TW" altLang="en-US" dirty="0" smtClean="0"/>
              <a:t>做出來的小程式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i="1" dirty="0" smtClean="0"/>
              <a:t>怎麼讓</a:t>
            </a:r>
            <a:r>
              <a:rPr lang="en-US" altLang="zh-TW" i="1" dirty="0" smtClean="0"/>
              <a:t>1+2+3+……+10000</a:t>
            </a:r>
            <a:r>
              <a:rPr lang="zh-TW" altLang="en-US" i="1" dirty="0" smtClean="0"/>
              <a:t>的運算速度變快？</a:t>
            </a:r>
            <a:endParaRPr lang="en-US" altLang="zh-TW" i="1" dirty="0" smtClean="0"/>
          </a:p>
          <a:p>
            <a:endParaRPr lang="en-US" altLang="zh-TW" i="1" dirty="0" smtClean="0"/>
          </a:p>
          <a:p>
            <a:r>
              <a:rPr lang="zh-TW" altLang="en-US" dirty="0" smtClean="0"/>
              <a:t>程式概略解說 ：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初始化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執行程式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改善程式</a:t>
            </a:r>
            <a:r>
              <a:rPr lang="en-US" altLang="zh-TW" dirty="0" smtClean="0"/>
              <a:t>-</a:t>
            </a:r>
            <a:r>
              <a:rPr lang="zh-TW" altLang="en-US" dirty="0" smtClean="0"/>
              <a:t>平行運算</a:t>
            </a:r>
            <a:r>
              <a:rPr lang="en-US" altLang="zh-TW" smtClean="0"/>
              <a:t>(Thread</a:t>
            </a:r>
            <a:r>
              <a:rPr lang="zh-TW" altLang="en-US" dirty="0" smtClean="0"/>
              <a:t>、</a:t>
            </a:r>
            <a:r>
              <a:rPr lang="en-US" altLang="zh-TW" dirty="0" smtClean="0"/>
              <a:t>Block)</a:t>
            </a:r>
          </a:p>
          <a:p>
            <a:pPr marL="514350" indent="-514350">
              <a:buFont typeface="+mj-lt"/>
              <a:buAutoNum type="arabicPeriod"/>
            </a:pPr>
            <a:endParaRPr lang="en-US" altLang="zh-TW" dirty="0" smtClean="0"/>
          </a:p>
          <a:p>
            <a:pPr marL="514350" indent="-514350"/>
            <a:r>
              <a:rPr lang="zh-TW" altLang="en-US" dirty="0" smtClean="0"/>
              <a:t>結果呈現</a:t>
            </a:r>
            <a:endParaRPr lang="en-US" altLang="zh-TW" dirty="0" smtClean="0"/>
          </a:p>
          <a:p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219706_369274409808648_1101842234_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35763"/>
            <a:ext cx="9144000" cy="5586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Virtual Machine</a:t>
            </a:r>
            <a:r>
              <a:rPr lang="zh-TW" altLang="en-US" dirty="0" smtClean="0"/>
              <a:t>流程介紹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Closing Price</a:t>
            </a:r>
          </a:p>
          <a:p>
            <a:r>
              <a:rPr lang="en-US" altLang="zh-TW" dirty="0" err="1" smtClean="0"/>
              <a:t>Fu_Rd_Mechine</a:t>
            </a:r>
            <a:endParaRPr lang="en-US" altLang="zh-TW" dirty="0" smtClean="0"/>
          </a:p>
          <a:p>
            <a:r>
              <a:rPr lang="en-US" altLang="zh-TW" dirty="0" err="1" smtClean="0"/>
              <a:t>Op_Rd_Mechine</a:t>
            </a:r>
            <a:endParaRPr lang="en-US" altLang="zh-TW" dirty="0" smtClean="0"/>
          </a:p>
          <a:p>
            <a:r>
              <a:rPr lang="en-US" altLang="zh-TW" dirty="0" err="1" smtClean="0"/>
              <a:t>VirtualExchange</a:t>
            </a:r>
            <a:endParaRPr lang="en-US" altLang="zh-TW" dirty="0" smtClean="0"/>
          </a:p>
          <a:p>
            <a:r>
              <a:rPr lang="en-US" altLang="zh-TW" dirty="0" err="1" smtClean="0"/>
              <a:t>BestFiveOrder</a:t>
            </a:r>
            <a:endParaRPr lang="en-US" altLang="zh-TW" dirty="0" smtClean="0"/>
          </a:p>
          <a:p>
            <a:r>
              <a:rPr lang="en-US" altLang="zh-TW" dirty="0" smtClean="0"/>
              <a:t>Parameter</a:t>
            </a:r>
            <a:endParaRPr lang="en-US" altLang="zh-TW" dirty="0"/>
          </a:p>
          <a:p>
            <a:r>
              <a:rPr lang="en-US" altLang="zh-TW" dirty="0" err="1" smtClean="0"/>
              <a:t>CUDAArbitrage</a:t>
            </a:r>
            <a:endParaRPr lang="zh-TW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遇到的難題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一開始</a:t>
            </a:r>
            <a:r>
              <a:rPr lang="en-US" altLang="zh-TW" dirty="0" smtClean="0"/>
              <a:t>CUDA</a:t>
            </a:r>
            <a:r>
              <a:rPr lang="zh-TW" altLang="en-US" dirty="0" smtClean="0"/>
              <a:t>的設定問題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CUDA</a:t>
            </a:r>
            <a:r>
              <a:rPr lang="zh-TW" altLang="en-US" dirty="0" smtClean="0"/>
              <a:t>語法的應用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Virtual</a:t>
            </a:r>
            <a:r>
              <a:rPr lang="zh-TW" altLang="en-US" dirty="0" smtClean="0"/>
              <a:t> </a:t>
            </a:r>
            <a:r>
              <a:rPr lang="en-US" altLang="zh-TW" dirty="0" smtClean="0"/>
              <a:t>Machine</a:t>
            </a:r>
            <a:r>
              <a:rPr lang="zh-TW" altLang="en-US" dirty="0" smtClean="0"/>
              <a:t>無法正常</a:t>
            </a:r>
            <a:r>
              <a:rPr lang="zh-TW" altLang="en-US" dirty="0" smtClean="0"/>
              <a:t>運作</a:t>
            </a:r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 </a:t>
            </a:r>
            <a:r>
              <a:rPr lang="en-US" altLang="zh-TW" dirty="0" smtClean="0"/>
              <a:t>   (SKY</a:t>
            </a:r>
            <a:r>
              <a:rPr lang="zh-TW" altLang="en-US" dirty="0" smtClean="0"/>
              <a:t>也試很久 </a:t>
            </a:r>
            <a:r>
              <a:rPr lang="en-US" altLang="zh-TW" dirty="0" smtClean="0"/>
              <a:t>X</a:t>
            </a:r>
            <a:r>
              <a:rPr lang="zh-TW" altLang="en-US" dirty="0" smtClean="0"/>
              <a:t>＿</a:t>
            </a:r>
            <a:r>
              <a:rPr lang="en-US" altLang="zh-TW" dirty="0" smtClean="0"/>
              <a:t>X)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感謝各位～</a:t>
            </a:r>
            <a:endParaRPr lang="zh-TW" altLang="en-US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106</Words>
  <Application>Microsoft Office PowerPoint</Application>
  <PresentationFormat>如螢幕大小 (4:3)</PresentationFormat>
  <Paragraphs>40</Paragraphs>
  <Slides>7</Slides>
  <Notes>7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Office 佈景主題</vt:lpstr>
      <vt:lpstr>進度報告</vt:lpstr>
      <vt:lpstr>這個禮拜…</vt:lpstr>
      <vt:lpstr>用CUDA做出來的小程式</vt:lpstr>
      <vt:lpstr>投影片 4</vt:lpstr>
      <vt:lpstr>Virtual Machine流程介紹</vt:lpstr>
      <vt:lpstr>遇到的難題</vt:lpstr>
      <vt:lpstr>感謝各位～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進度報告</dc:title>
  <cp:lastModifiedBy>Valued Acer Customer</cp:lastModifiedBy>
  <cp:revision>24</cp:revision>
  <dcterms:modified xsi:type="dcterms:W3CDTF">2012-07-31T09:15:42Z</dcterms:modified>
</cp:coreProperties>
</file>